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9" r:id="rId4"/>
    <p:sldId id="268" r:id="rId5"/>
    <p:sldId id="274" r:id="rId6"/>
    <p:sldId id="261" r:id="rId7"/>
    <p:sldId id="263" r:id="rId8"/>
    <p:sldId id="272" r:id="rId9"/>
    <p:sldId id="264" r:id="rId10"/>
    <p:sldId id="265" r:id="rId11"/>
    <p:sldId id="270" r:id="rId12"/>
    <p:sldId id="266" r:id="rId13"/>
    <p:sldId id="271" r:id="rId14"/>
    <p:sldId id="273" r:id="rId15"/>
    <p:sldId id="275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421" autoAdjust="0"/>
  </p:normalViewPr>
  <p:slideViewPr>
    <p:cSldViewPr>
      <p:cViewPr varScale="1">
        <p:scale>
          <a:sx n="87" d="100"/>
          <a:sy n="87" d="100"/>
        </p:scale>
        <p:origin x="-50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49" y="366713"/>
            <a:ext cx="1543051" cy="78009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1" y="366713"/>
            <a:ext cx="4476751" cy="78009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1" y="2133601"/>
            <a:ext cx="3009900" cy="6034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05201" y="2133601"/>
            <a:ext cx="3009900" cy="6034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74FF1-2388-4301-8F0C-4FA952D02226}" type="datetimeFigureOut">
              <a:rPr lang="en-US" smtClean="0"/>
              <a:pPr/>
              <a:t>11/20/2009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32612-4720-41C6-9D70-A0CC7B718A3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Documents%20and%20Settings\Priyanka\Desktop\microsoft\objectrecog.mpg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Documents%20and%20Settings\Priyanka\Desktop\microsoft\restaurant.mpg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Documents%20and%20Settings\Priyanka\Desktop\microsoft\photos&amp;videos.mp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hyperlink" Target="http://in.wrs.yahoo.com/_ylt=A0WTf2ml0axKmCEAiae9HAx.;_ylu=X3oDMTBqaWRlZWhnBHBvcwMxOQRzZWMDc3IEdnRpZAM-/SIG=1h4d1c9q9/EXP=1252926245/**http:/in.images.search.yahoo.com/images/view?back=http://in.images.search.yahoo.com/search/images?p=microsoft+surface&amp;ei=UTF-8&amp;fr=my-myy&amp;w=500&amp;h=335&amp;imgurl=thg.ru/consumer/microsoft_surface/images/surface_4.jpg&amp;rurl=http://thg.ru/consumer/microsoft_surface/onepage.html&amp;size=21k&amp;name=surface+4+jpg&amp;p=microsoft+surface&amp;oid=8b275203c6e4ed34&amp;fr2=&amp;no=19&amp;tt=23264&amp;sigr=11l22e83t&amp;sigi=11mf8u3d2&amp;sigb=12me9jub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Documents%20and%20Settings\Priyanka\Desktop\microsoft\interact.mp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2-26-09-surface-boat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381000" y="152400"/>
            <a:ext cx="83058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rgbClr val="FFFF00"/>
                </a:solidFill>
              </a:rPr>
              <a:t>WONDERING WHAT THE FUTURE WOULD LOOK LIKE..??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781301" y="-2781301"/>
            <a:ext cx="3581400" cy="9144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2933700" y="647700"/>
            <a:ext cx="3276600" cy="914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533400" y="838200"/>
            <a:ext cx="7543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Object Recognition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0" y="2133600"/>
            <a:ext cx="55626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objectrecog.mpg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781301" y="-2781301"/>
            <a:ext cx="3581400" cy="9144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2933700" y="647700"/>
            <a:ext cx="3276600" cy="914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381000" y="457200"/>
            <a:ext cx="46400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 Surface </a:t>
            </a:r>
            <a:r>
              <a:rPr lang="en-US" sz="3600" dirty="0">
                <a:solidFill>
                  <a:schemeClr val="bg1"/>
                </a:solidFill>
              </a:rPr>
              <a:t>in Action Today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62600" y="381000"/>
            <a:ext cx="30480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rot="5873325">
            <a:off x="5360987" y="1573213"/>
            <a:ext cx="1600201" cy="317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5400000">
            <a:off x="4953000" y="3733800"/>
            <a:ext cx="1905000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 rot="4461430">
            <a:off x="1387881" y="1921326"/>
            <a:ext cx="1703330" cy="2819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 rot="4749810">
            <a:off x="1488119" y="4165184"/>
            <a:ext cx="1905000" cy="2743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TextBox 11"/>
          <p:cNvSpPr txBox="1"/>
          <p:nvPr/>
        </p:nvSpPr>
        <p:spPr>
          <a:xfrm>
            <a:off x="838200" y="1295400"/>
            <a:ext cx="255358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Water  resistant</a:t>
            </a:r>
          </a:p>
          <a:p>
            <a:r>
              <a:rPr lang="en-US" sz="2800" b="1" dirty="0" smtClean="0">
                <a:solidFill>
                  <a:schemeClr val="bg1"/>
                </a:solidFill>
              </a:rPr>
              <a:t>Hard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staurant.mpg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743196" y="457199"/>
            <a:ext cx="3657603" cy="9144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2971801" y="-2971802"/>
            <a:ext cx="3200397" cy="9144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914400" y="914400"/>
            <a:ext cx="792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AFFECTS ON INDIAN LIVING</a:t>
            </a:r>
            <a:endParaRPr lang="en-US" sz="5400" dirty="0">
              <a:solidFill>
                <a:schemeClr val="bg1"/>
              </a:solidFill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5400000">
            <a:off x="2781301" y="-2781301"/>
            <a:ext cx="3581400" cy="9144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rot="5400000">
            <a:off x="2933700" y="647700"/>
            <a:ext cx="3276600" cy="914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1447800" y="762000"/>
            <a:ext cx="65099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AFFECTS ON INDIAN LIVING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9600" y="2743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505200" y="2895600"/>
            <a:ext cx="241437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Tablet PC</a:t>
            </a:r>
          </a:p>
          <a:p>
            <a:r>
              <a:rPr lang="en-US" sz="4400" dirty="0" smtClean="0">
                <a:solidFill>
                  <a:schemeClr val="bg1"/>
                </a:solidFill>
              </a:rPr>
              <a:t>Cost</a:t>
            </a:r>
          </a:p>
          <a:p>
            <a:r>
              <a:rPr lang="en-US" sz="4400" dirty="0" smtClean="0">
                <a:solidFill>
                  <a:schemeClr val="bg1"/>
                </a:solidFill>
              </a:rPr>
              <a:t>Track-pad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tmFilter="0,0; .5, 1; 1, 1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 tmFilter="0,0; .5, 1; 1, 1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781301" y="-2781301"/>
            <a:ext cx="3581400" cy="9144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2933700" y="647700"/>
            <a:ext cx="3276600" cy="9144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sp>
        <p:nvSpPr>
          <p:cNvPr id="5" name="TextBox 4"/>
          <p:cNvSpPr txBox="1"/>
          <p:nvPr/>
        </p:nvSpPr>
        <p:spPr>
          <a:xfrm>
            <a:off x="1828800" y="2743200"/>
            <a:ext cx="564500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 smtClean="0">
                <a:solidFill>
                  <a:schemeClr val="bg2"/>
                </a:solidFill>
              </a:rPr>
              <a:t>THANK YOU</a:t>
            </a:r>
            <a:endParaRPr lang="en-US" sz="88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781301" y="-2781301"/>
            <a:ext cx="3581400" cy="9144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2933700" y="647700"/>
            <a:ext cx="3276600" cy="914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381000" y="381000"/>
            <a:ext cx="876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>
                <a:solidFill>
                  <a:schemeClr val="bg1"/>
                </a:solidFill>
              </a:rPr>
              <a:t> SURFACE COMPUTER</a:t>
            </a:r>
            <a:endParaRPr lang="en-US" sz="7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781301" y="-2781301"/>
            <a:ext cx="3581400" cy="9144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2933700" y="647700"/>
            <a:ext cx="3276600" cy="914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457200" y="2362200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5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066800" y="762000"/>
            <a:ext cx="7086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   What are Surface computers??</a:t>
            </a:r>
            <a:r>
              <a:rPr lang="en-US" sz="3200" dirty="0" smtClean="0"/>
              <a:t>?</a:t>
            </a:r>
            <a:endParaRPr lang="en-US" sz="3200" dirty="0"/>
          </a:p>
        </p:txBody>
      </p:sp>
      <p:pic>
        <p:nvPicPr>
          <p:cNvPr id="2051" name="Picture 3" descr="epson-x-desk-surfa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66800" y="1905000"/>
            <a:ext cx="6629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hotos&amp;videos.mpg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WORKING</a:t>
            </a:r>
            <a:endParaRPr lang="en-US" b="1" dirty="0"/>
          </a:p>
        </p:txBody>
      </p:sp>
      <p:pic>
        <p:nvPicPr>
          <p:cNvPr id="4" name="Content Placeholder 3" descr="microsoft surface diagram how it works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438400" y="1676400"/>
            <a:ext cx="62484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533400" y="2590800"/>
            <a:ext cx="190020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1.SCREEN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2.INFRA RED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3.CPU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4.PROJECTOR</a:t>
            </a:r>
            <a:endParaRPr lang="en-US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781301" y="-2781301"/>
            <a:ext cx="3581400" cy="9144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2933700" y="647700"/>
            <a:ext cx="3276600" cy="914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457200" y="457200"/>
            <a:ext cx="640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bg1"/>
                </a:solidFill>
              </a:rPr>
              <a:t>Direct interaction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3075" name="Picture 3" descr="8b275203c6e4ed34">
            <a:hlinkClick r:id="rId4"/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752600" y="2133600"/>
            <a:ext cx="5105400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781301" y="-2781301"/>
            <a:ext cx="3581400" cy="9144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2933700" y="647700"/>
            <a:ext cx="3276600" cy="914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914400" y="762000"/>
            <a:ext cx="37561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Multi-Input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714500" y="2209800"/>
            <a:ext cx="57150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nteract.mpg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781301" y="-2781301"/>
            <a:ext cx="3581400" cy="9144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2933700" y="647700"/>
            <a:ext cx="3276600" cy="914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1066800" y="990600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Multi-User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943100" y="2285999"/>
            <a:ext cx="5257800" cy="3581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51</Words>
  <Application>Microsoft Office PowerPoint</Application>
  <PresentationFormat>On-screen Show (4:3)</PresentationFormat>
  <Paragraphs>24</Paragraphs>
  <Slides>15</Slides>
  <Notes>0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Slide 1</vt:lpstr>
      <vt:lpstr>Slide 2</vt:lpstr>
      <vt:lpstr>Slide 3</vt:lpstr>
      <vt:lpstr>Slide 4</vt:lpstr>
      <vt:lpstr>WORKING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Residence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Himashwetha</dc:creator>
  <cp:lastModifiedBy>Himashwetha</cp:lastModifiedBy>
  <cp:revision>58</cp:revision>
  <dcterms:created xsi:type="dcterms:W3CDTF">2009-10-16T00:24:58Z</dcterms:created>
  <dcterms:modified xsi:type="dcterms:W3CDTF">2009-11-20T14:36:45Z</dcterms:modified>
</cp:coreProperties>
</file>

<file path=docProps/thumbnail.jpeg>
</file>